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altLang="zh-CN" smtClean="0"/>
              <a:t>2013</a:t>
            </a:r>
            <a:r>
              <a:rPr lang="zh-CN" altLang="en-US" smtClean="0"/>
              <a:t>年郑州大学第四届研究生德育工作论坛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43D12-8153-40D6-849E-3CD5DFD2E3F8}" type="datetimeFigureOut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748BE-79DB-4DDE-A50C-7429D970B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altLang="zh-CN" smtClean="0"/>
              <a:t>2013</a:t>
            </a:r>
            <a:r>
              <a:rPr lang="zh-CN" altLang="en-US" smtClean="0"/>
              <a:t>年郑州大学第四届研究生德育工作论坛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BC953-A9F9-4E26-BE89-D0D705E6B2CB}" type="datetimeFigureOut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356DE-DA42-4C6A-8EAC-351785214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年郑州大学第四届研究生德育工作论坛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年郑州大学第四届研究生德育工作论坛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5305-027E-4F8E-A19D-AB1BF8E84F8D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65B4-1056-41AB-AA85-E60C0B60C8FF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C748-E666-48DA-8119-9F88DCB49F85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D9BB-0335-444A-844F-B30E8B328770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A92A-0DD4-4499-8660-CA4553388D58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5EA-BBC2-43D2-9D07-82794D495771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16A5-BB3E-4ADF-B53F-44B30F407748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3855-83C3-4386-AB1E-D0E6DADF56B0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18A4-5089-4E4A-8889-6D91B7F1B986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CBB23-E5EF-4C7D-A38A-65863FD2AA61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zh-CN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单击图标添加图片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A24C-4C79-4CA6-BBE8-7B59C0EDEFB3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C054F4-2C26-461C-A6B0-813AACE6B65D}" type="datetime1">
              <a:rPr lang="zh-CN" altLang="en-US" smtClean="0"/>
              <a:pPr/>
              <a:t>2013-5-23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altLang="zh-CN" smtClean="0"/>
              <a:t>2013</a:t>
            </a:r>
            <a:r>
              <a:rPr lang="zh-CN" altLang="en-US" smtClean="0"/>
              <a:t>年第四届研究生德育工作论坛</a:t>
            </a:r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29FDFB-3E8B-4FB8-B75A-54A895B842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>
          <a:xfrm>
            <a:off x="179512" y="188640"/>
            <a:ext cx="3600400" cy="360039"/>
          </a:xfrm>
        </p:spPr>
        <p:txBody>
          <a:bodyPr/>
          <a:lstStyle/>
          <a:p>
            <a:r>
              <a:rPr lang="en-US" altLang="zh-CN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2013</a:t>
            </a:r>
            <a:r>
              <a:rPr lang="zh-CN" alt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年郑州大学第四届研究生德育工作论坛</a:t>
            </a:r>
            <a:endParaRPr lang="zh-CN" altLang="en-US" sz="1400" dirty="0">
              <a:solidFill>
                <a:schemeClr val="bg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3851920" y="0"/>
            <a:ext cx="3960440" cy="1368152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r>
              <a:rPr lang="zh-CN" altLang="en-US" dirty="0" smtClean="0"/>
              <a:t>注：每一页都要在</a:t>
            </a:r>
            <a:r>
              <a:rPr lang="en-US" altLang="zh-CN" dirty="0" smtClean="0"/>
              <a:t>PPT</a:t>
            </a:r>
            <a:r>
              <a:rPr lang="zh-CN" altLang="en-US" dirty="0" smtClean="0"/>
              <a:t>上加入页眉</a:t>
            </a:r>
            <a:r>
              <a:rPr lang="zh-CN" altLang="en-US" dirty="0"/>
              <a:t>（</a:t>
            </a:r>
            <a:r>
              <a:rPr lang="en-US" altLang="zh-CN" dirty="0" smtClean="0"/>
              <a:t>PPT</a:t>
            </a:r>
            <a:r>
              <a:rPr lang="zh-CN" altLang="en-US" dirty="0" smtClean="0"/>
              <a:t>的背景，格式均不</a:t>
            </a:r>
            <a:r>
              <a:rPr lang="zh-CN" altLang="en-US" dirty="0" smtClean="0"/>
              <a:t>限）</a:t>
            </a:r>
            <a:endParaRPr lang="en-US" altLang="zh-CN" dirty="0" smtClean="0"/>
          </a:p>
          <a:p>
            <a:pPr algn="ctr"/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>
          <a:xfrm>
            <a:off x="251520" y="404665"/>
            <a:ext cx="3312368" cy="360040"/>
          </a:xfrm>
        </p:spPr>
        <p:txBody>
          <a:bodyPr/>
          <a:lstStyle/>
          <a:p>
            <a:r>
              <a:rPr lang="en-US" altLang="zh-CN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2013</a:t>
            </a:r>
            <a:r>
              <a:rPr lang="zh-CN" alt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年第四届研究生德育工作论坛</a:t>
            </a:r>
            <a:endParaRPr lang="zh-CN" altLang="en-US" sz="1400" dirty="0">
              <a:solidFill>
                <a:schemeClr val="bg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顶峰">
  <a:themeElements>
    <a:clrScheme name="顶峰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顶峰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顶峰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60</Words>
  <Application>Microsoft Office PowerPoint</Application>
  <PresentationFormat>全屏显示(4:3)</PresentationFormat>
  <Paragraphs>6</Paragraphs>
  <Slides>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顶峰</vt:lpstr>
      <vt:lpstr>幻灯片 1</vt:lpstr>
      <vt:lpstr>幻灯片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wjx</dc:creator>
  <cp:lastModifiedBy>wjx</cp:lastModifiedBy>
  <cp:revision>4</cp:revision>
  <dcterms:created xsi:type="dcterms:W3CDTF">2013-05-23T04:05:44Z</dcterms:created>
  <dcterms:modified xsi:type="dcterms:W3CDTF">2013-05-23T06:41:33Z</dcterms:modified>
</cp:coreProperties>
</file>